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ebas Neue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4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69407" y="516061"/>
            <a:ext cx="14938260" cy="302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9"/>
              </a:lnSpc>
            </a:pPr>
            <a:r>
              <a:rPr lang="en-US" sz="8391" spc="251" dirty="0">
                <a:solidFill>
                  <a:srgbClr val="FFFFFF"/>
                </a:solidFill>
                <a:latin typeface="Bebas Neue Bold"/>
              </a:rPr>
              <a:t>HUMAN TRAFFICKING AWARENESS</a:t>
            </a:r>
          </a:p>
          <a:p>
            <a:pPr algn="ctr">
              <a:lnSpc>
                <a:spcPts val="8979"/>
              </a:lnSpc>
            </a:pPr>
            <a:r>
              <a:rPr lang="en-US" sz="8391" spc="251" dirty="0">
                <a:solidFill>
                  <a:srgbClr val="FFFFFF"/>
                </a:solidFill>
                <a:latin typeface="Bebas Neue Bold"/>
              </a:rPr>
              <a:t>SAFETY MOMENT </a:t>
            </a:r>
          </a:p>
          <a:p>
            <a:pPr algn="ctr">
              <a:lnSpc>
                <a:spcPts val="5662"/>
              </a:lnSpc>
            </a:pPr>
            <a:endParaRPr lang="en-US" sz="8391" spc="251" dirty="0">
              <a:solidFill>
                <a:srgbClr val="FFFFFF"/>
              </a:solidFill>
              <a:latin typeface="Bebas Neue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6860" cy="102863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Bebas Neue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 Freedom Safety Moment</dc:title>
  <cp:lastModifiedBy>Annie Sovcik</cp:lastModifiedBy>
  <cp:revision>3</cp:revision>
  <dcterms:created xsi:type="dcterms:W3CDTF">2006-08-16T00:00:00Z</dcterms:created>
  <dcterms:modified xsi:type="dcterms:W3CDTF">2023-08-24T19:22:11Z</dcterms:modified>
  <dc:identifier>DAFsMpxd0wM</dc:identifier>
</cp:coreProperties>
</file>